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3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8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Virtual Machine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4" autoAdjust="0"/>
    <p:restoredTop sz="85159" autoAdjust="0"/>
  </p:normalViewPr>
  <p:slideViewPr>
    <p:cSldViewPr snapToGrid="0" snapToObjects="1">
      <p:cViewPr varScale="1">
        <p:scale>
          <a:sx n="83" d="100"/>
          <a:sy n="83" d="100"/>
        </p:scale>
        <p:origin x="-71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55" d="100"/>
          <a:sy n="55" d="100"/>
        </p:scale>
        <p:origin x="-2514" y="-102"/>
      </p:cViewPr>
      <p:guideLst>
        <p:guide orient="horz" pos="2928"/>
        <p:guide pos="2167"/>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6/16/2012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a:t>
            </a:fld>
            <a:endParaRPr lang="en-US"/>
          </a:p>
        </p:txBody>
      </p:sp>
    </p:spTree>
    <p:extLst>
      <p:ext uri="{BB962C8B-B14F-4D97-AF65-F5344CB8AC3E}">
        <p14:creationId xmlns:p14="http://schemas.microsoft.com/office/powerpoint/2010/main" val="1469182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16</a:t>
            </a:fld>
            <a:endParaRPr lang="en-US"/>
          </a:p>
        </p:txBody>
      </p:sp>
    </p:spTree>
    <p:extLst>
      <p:ext uri="{BB962C8B-B14F-4D97-AF65-F5344CB8AC3E}">
        <p14:creationId xmlns:p14="http://schemas.microsoft.com/office/powerpoint/2010/main" val="3658144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Disks can have </a:t>
            </a:r>
            <a:r>
              <a:rPr lang="en-US" smtClean="0"/>
              <a:t>caching enabled on up to 4 disks.</a:t>
            </a:r>
          </a:p>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 Script</a:t>
            </a:r>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771485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25</a:t>
            </a:fld>
            <a:endParaRPr lang="en-US"/>
          </a:p>
        </p:txBody>
      </p:sp>
    </p:spTree>
    <p:extLst>
      <p:ext uri="{BB962C8B-B14F-4D97-AF65-F5344CB8AC3E}">
        <p14:creationId xmlns:p14="http://schemas.microsoft.com/office/powerpoint/2010/main" val="1377227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31</a:t>
            </a:fld>
            <a:endParaRPr lang="en-US"/>
          </a:p>
        </p:txBody>
      </p:sp>
    </p:spTree>
    <p:extLst>
      <p:ext uri="{BB962C8B-B14F-4D97-AF65-F5344CB8AC3E}">
        <p14:creationId xmlns:p14="http://schemas.microsoft.com/office/powerpoint/2010/main" val="1164122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089">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dirty="0" smtClean="0"/>
              <a:t>Speaker</a:t>
            </a:r>
            <a:r>
              <a:rPr lang="en-NZ" b="1" baseline="0" dirty="0" smtClean="0"/>
              <a:t> 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See</a:t>
            </a:r>
            <a:r>
              <a:rPr lang="en-US" baseline="0" dirty="0" smtClean="0"/>
              <a:t> Demo Script</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39</a:t>
            </a:fld>
            <a:endParaRPr lang="en-US"/>
          </a:p>
        </p:txBody>
      </p:sp>
    </p:spTree>
    <p:extLst>
      <p:ext uri="{BB962C8B-B14F-4D97-AF65-F5344CB8AC3E}">
        <p14:creationId xmlns:p14="http://schemas.microsoft.com/office/powerpoint/2010/main" val="108782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a:bodyPr>
          <a:lstStyle/>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44</a:t>
            </a:fld>
            <a:endParaRPr lang="en-US"/>
          </a:p>
        </p:txBody>
      </p:sp>
    </p:spTree>
    <p:extLst>
      <p:ext uri="{BB962C8B-B14F-4D97-AF65-F5344CB8AC3E}">
        <p14:creationId xmlns:p14="http://schemas.microsoft.com/office/powerpoint/2010/main" val="689930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52</a:t>
            </a:fld>
            <a:endParaRPr lang="en-US"/>
          </a:p>
        </p:txBody>
      </p:sp>
    </p:spTree>
    <p:extLst>
      <p:ext uri="{BB962C8B-B14F-4D97-AF65-F5344CB8AC3E}">
        <p14:creationId xmlns:p14="http://schemas.microsoft.com/office/powerpoint/2010/main" val="1096064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7</a:t>
            </a:fld>
            <a:endParaRPr lang="en-US"/>
          </a:p>
        </p:txBody>
      </p:sp>
    </p:spTree>
    <p:extLst>
      <p:ext uri="{BB962C8B-B14F-4D97-AF65-F5344CB8AC3E}">
        <p14:creationId xmlns:p14="http://schemas.microsoft.com/office/powerpoint/2010/main" val="2954861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4.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34.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35.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6.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41.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43.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Organization</a:t>
            </a:r>
            <a:endParaRPr lang="en-US" dirty="0"/>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63"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18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11"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33"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Server 2012 </a:t>
            </a:r>
            <a:r>
              <a:rPr lang="en-US" spc="-30" dirty="0" smtClean="0">
                <a:solidFill>
                  <a:schemeClr val="bg1">
                    <a:alpha val="99000"/>
                  </a:schemeClr>
                </a:solidFill>
                <a:latin typeface="+mj-lt"/>
              </a:rPr>
              <a:t>Release Candidate</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customXml/itemProps3.xml><?xml version="1.0" encoding="utf-8"?>
<ds:datastoreItem xmlns:ds="http://schemas.openxmlformats.org/officeDocument/2006/customXml" ds:itemID="{09B64BB9-3772-44C2-82F4-DBB5E8349B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9172</TotalTime>
  <Words>3771</Words>
  <Application>Microsoft Office PowerPoint</Application>
  <PresentationFormat>On-screen Show (16:9)</PresentationFormat>
  <Paragraphs>756</Paragraphs>
  <Slides>52</Slides>
  <Notes>52</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James Conard</cp:lastModifiedBy>
  <cp:revision>605</cp:revision>
  <cp:lastPrinted>2012-06-13T17:37:07Z</cp:lastPrinted>
  <dcterms:created xsi:type="dcterms:W3CDTF">2006-08-16T00:00:00Z</dcterms:created>
  <dcterms:modified xsi:type="dcterms:W3CDTF">2012-06-16T17:52:25Z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